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6858000" cy="9144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72" autoAdjust="0"/>
    <p:restoredTop sz="94660"/>
  </p:normalViewPr>
  <p:slideViewPr>
    <p:cSldViewPr snapToGrid="0">
      <p:cViewPr varScale="1">
        <p:scale>
          <a:sx n="55" d="100"/>
          <a:sy n="55" d="100"/>
        </p:scale>
        <p:origin x="224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11FEE-7E18-4A60-95C1-C133C669EA16}" type="datetimeFigureOut">
              <a:rPr lang="fr-FR" smtClean="0"/>
              <a:t>07/09/2024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2153DB-49E6-47B6-A257-90232495622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678249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11FEE-7E18-4A60-95C1-C133C669EA16}" type="datetimeFigureOut">
              <a:rPr lang="fr-FR" smtClean="0"/>
              <a:t>07/09/2024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2153DB-49E6-47B6-A257-90232495622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637667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11FEE-7E18-4A60-95C1-C133C669EA16}" type="datetimeFigureOut">
              <a:rPr lang="fr-FR" smtClean="0"/>
              <a:t>07/09/2024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2153DB-49E6-47B6-A257-90232495622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791966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11FEE-7E18-4A60-95C1-C133C669EA16}" type="datetimeFigureOut">
              <a:rPr lang="fr-FR" smtClean="0"/>
              <a:t>07/09/2024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2153DB-49E6-47B6-A257-90232495622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267738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11FEE-7E18-4A60-95C1-C133C669EA16}" type="datetimeFigureOut">
              <a:rPr lang="fr-FR" smtClean="0"/>
              <a:t>07/09/2024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2153DB-49E6-47B6-A257-90232495622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92095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11FEE-7E18-4A60-95C1-C133C669EA16}" type="datetimeFigureOut">
              <a:rPr lang="fr-FR" smtClean="0"/>
              <a:t>07/09/2024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2153DB-49E6-47B6-A257-90232495622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463990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11FEE-7E18-4A60-95C1-C133C669EA16}" type="datetimeFigureOut">
              <a:rPr lang="fr-FR" smtClean="0"/>
              <a:t>07/09/2024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2153DB-49E6-47B6-A257-90232495622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356430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11FEE-7E18-4A60-95C1-C133C669EA16}" type="datetimeFigureOut">
              <a:rPr lang="fr-FR" smtClean="0"/>
              <a:t>07/09/2024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2153DB-49E6-47B6-A257-90232495622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595693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11FEE-7E18-4A60-95C1-C133C669EA16}" type="datetimeFigureOut">
              <a:rPr lang="fr-FR" smtClean="0"/>
              <a:t>07/09/2024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2153DB-49E6-47B6-A257-90232495622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943752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11FEE-7E18-4A60-95C1-C133C669EA16}" type="datetimeFigureOut">
              <a:rPr lang="fr-FR" smtClean="0"/>
              <a:t>07/09/2024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2153DB-49E6-47B6-A257-90232495622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278879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11FEE-7E18-4A60-95C1-C133C669EA16}" type="datetimeFigureOut">
              <a:rPr lang="fr-FR" smtClean="0"/>
              <a:t>07/09/2024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2153DB-49E6-47B6-A257-90232495622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999047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A11FEE-7E18-4A60-95C1-C133C669EA16}" type="datetimeFigureOut">
              <a:rPr lang="fr-FR" smtClean="0"/>
              <a:t>07/09/2024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2153DB-49E6-47B6-A257-90232495622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800693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 5">
            <a:extLst>
              <a:ext uri="{FF2B5EF4-FFF2-40B4-BE49-F238E27FC236}">
                <a16:creationId xmlns:a16="http://schemas.microsoft.com/office/drawing/2014/main" id="{5DE17FDC-0CE9-4549-B7DD-90369D5C5B7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4310" y="0"/>
            <a:ext cx="6469380" cy="9144000"/>
          </a:xfrm>
          <a:prstGeom prst="rect">
            <a:avLst/>
          </a:prstGeo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529CB88E-916C-440A-AF1D-9733BF33BE69}"/>
              </a:ext>
            </a:extLst>
          </p:cNvPr>
          <p:cNvSpPr/>
          <p:nvPr/>
        </p:nvSpPr>
        <p:spPr>
          <a:xfrm>
            <a:off x="3991708" y="6330462"/>
            <a:ext cx="967154" cy="211015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61B4DD7D-A27C-46C0-9DE8-39735E0BF787}"/>
              </a:ext>
            </a:extLst>
          </p:cNvPr>
          <p:cNvSpPr txBox="1"/>
          <p:nvPr/>
        </p:nvSpPr>
        <p:spPr>
          <a:xfrm>
            <a:off x="3640013" y="6576647"/>
            <a:ext cx="263770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fr-FR" b="1" dirty="0">
                <a:latin typeface="Comic Sans MS" panose="030F0702030302020204" pitchFamily="66" charset="0"/>
              </a:rPr>
              <a:t>8</a:t>
            </a:r>
          </a:p>
        </p:txBody>
      </p:sp>
    </p:spTree>
    <p:extLst>
      <p:ext uri="{BB962C8B-B14F-4D97-AF65-F5344CB8AC3E}">
        <p14:creationId xmlns:p14="http://schemas.microsoft.com/office/powerpoint/2010/main" val="84061815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329</TotalTime>
  <Words>1</Words>
  <Application>Microsoft Office PowerPoint</Application>
  <PresentationFormat>Affichage à l'écran (4:3)</PresentationFormat>
  <Paragraphs>1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Comic Sans MS</vt:lpstr>
      <vt:lpstr>Thème Office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Marylin</dc:creator>
  <cp:lastModifiedBy>Marylin</cp:lastModifiedBy>
  <cp:revision>1</cp:revision>
  <cp:lastPrinted>2024-09-07T06:06:47Z</cp:lastPrinted>
  <dcterms:created xsi:type="dcterms:W3CDTF">2024-09-07T06:03:19Z</dcterms:created>
  <dcterms:modified xsi:type="dcterms:W3CDTF">2024-09-07T11:32:28Z</dcterms:modified>
</cp:coreProperties>
</file>